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7727-C6AD-408F-83AE-37CCB162C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4D197-7839-4CDA-8CED-17C9B26F0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DD296-F0AC-4813-B125-AEA993C0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61348-D58B-492E-B435-2E5E11D4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47C84-783F-4618-A96B-C2E5E648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2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EB29-1B69-495F-B7B8-AF2DA147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4B75F-E632-4D14-8BB1-A8B82D905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40CBA-0057-47DB-BE2A-3BD2A26D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AD1D-3A4F-4B21-9C45-9D1C20793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64432-4E31-4BC9-941F-0C6D55639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8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7EE41-4095-425C-A1CF-DE0015808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82063-E847-4653-904B-424C35F15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453D5-299A-42CF-8BF9-E3CAE5CAF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65A76-0B70-4370-9E34-5EC230BD3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8BB2-D77C-4988-88CB-C244AF6D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0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2F81-5D9D-4348-A72D-1172AFF0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86E7-4B05-4C40-B8A7-ACFFA121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8A33D-9948-4630-85F2-43BC7EE5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C7E98-90B6-4466-A252-E35C3134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B696D-3619-4340-9F64-6702D5A2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7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0B3F-1FAE-40AE-B252-0F0B91B8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8450F-9284-4407-AEE6-C92FDCB2F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670D4-B5B3-45EE-9D3E-EAC4465D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D8ABE-D663-4578-889C-AB5D6223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D045E-6CDD-42F2-BDE4-C02E74E3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56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E57F5-EB42-45D9-830A-0DF9B7EF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70E1F-1171-4091-8E51-BA037C9E2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D9E6E-A4E0-43A4-849B-62E1BE164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52FD7-A70D-4885-8A6D-B12B79EDF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249FE-4D1B-4F71-8338-A6E7CA3C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10300-E756-4E6A-9E6A-C98A589C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47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551A-2B15-49F4-921E-83A67B6B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EECC6-6D20-4418-86D2-3EB54A217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EEDB9-769A-478D-8403-072998C58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C3E29-3E99-4064-ABB1-AA79577E8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6D90B-8431-4E52-B63E-6005577F3E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7913B-E638-43E8-A9AF-EFA1BD17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C6113-1BE3-4F34-A024-784493D6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F1922-ABC6-45E2-9CDC-EED58387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6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F29C4-B1D4-4E14-B22B-7B366794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0722A6-1AC9-44F7-AE16-F15744F2D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0CED-C0C7-44BD-A485-B848E6FEE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E21BD-09CD-4D95-813A-2067BABF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6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364889-8D67-4770-8372-DC257E0D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778EAB-4197-4701-9A04-0304E38A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37637-1F38-45BB-BAA0-E4F25A71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0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B954C-014A-4E27-8696-A3C112530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4CAF-3DB6-4396-8C1A-389A5E95A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E667B-2832-4FBE-B2E7-A24E3CE75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F51B3-2D7C-479F-A709-32FECF6B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D2447-496E-4BFD-9E63-49904F64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7F73-13F3-4760-AB3C-A03741690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2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7934-1045-4F85-8012-5D8B03287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72AD5-398B-450D-ABEB-5BA7771BB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E0B1A-A0B4-42F3-B95E-BC16362E9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E9D70-7F09-482F-A7EF-7049BEB5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ADB91-0896-486D-AC54-214226D4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397A1-F190-4D90-B4EC-A6D6AE32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2AF2D-FE77-43BD-918F-10876834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FC51-34EF-488D-AF67-00FD76A7A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B071-37D7-4C90-B0A6-CDEE0298C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3ADFF-BB2D-45C1-8646-D7A2009C8EB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8580B-88DD-4D9C-BC84-42EAD906A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BC003-F80B-4466-B66A-B01331C10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16B33-F5B2-44F9-9203-2CC5F959F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3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6961-E9F6-40E8-A4DB-FBE3085E8F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3EA78-4967-4515-A938-5DE31E689F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7282C1-F742-4964-B11E-33F4C9F4C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55" y="465899"/>
            <a:ext cx="4528689" cy="592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80B8-C4B3-4BAD-8EA6-929E5A59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D149C8-3189-4C80-9E86-E1A50DC8E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06" y="536983"/>
            <a:ext cx="4482188" cy="5784033"/>
          </a:xfrm>
        </p:spPr>
      </p:pic>
    </p:spTree>
    <p:extLst>
      <p:ext uri="{BB962C8B-B14F-4D97-AF65-F5344CB8AC3E}">
        <p14:creationId xmlns:p14="http://schemas.microsoft.com/office/powerpoint/2010/main" val="338256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ACCB-A0E7-4346-B4C8-7AD4775A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9D7284-EA76-40A6-BC75-13DC82AAB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41" y="702896"/>
            <a:ext cx="4476518" cy="5452207"/>
          </a:xfrm>
        </p:spPr>
      </p:pic>
    </p:spTree>
    <p:extLst>
      <p:ext uri="{BB962C8B-B14F-4D97-AF65-F5344CB8AC3E}">
        <p14:creationId xmlns:p14="http://schemas.microsoft.com/office/powerpoint/2010/main" val="291101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CC05-C044-47BF-94A6-C507EE6AD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F910E2-1BDA-4C92-9726-28AF96318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842" y="498481"/>
            <a:ext cx="4678316" cy="5861037"/>
          </a:xfrm>
        </p:spPr>
      </p:pic>
    </p:spTree>
    <p:extLst>
      <p:ext uri="{BB962C8B-B14F-4D97-AF65-F5344CB8AC3E}">
        <p14:creationId xmlns:p14="http://schemas.microsoft.com/office/powerpoint/2010/main" val="2892918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Chassy Chania</dc:creator>
  <cp:lastModifiedBy>Chassy Chania</cp:lastModifiedBy>
  <cp:revision>1</cp:revision>
  <dcterms:created xsi:type="dcterms:W3CDTF">2021-07-26T02:22:51Z</dcterms:created>
  <dcterms:modified xsi:type="dcterms:W3CDTF">2021-07-26T02:23:12Z</dcterms:modified>
</cp:coreProperties>
</file>